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C5F6D-574F-4D92-A178-78CA561028B1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6813-206B-4B2E-9EA0-E77236269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4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3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4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04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28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27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85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9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83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6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3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8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4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7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3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6813-206B-4B2E-9EA0-E772362695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B9FB91-8D05-4085-90D6-17EB565DF0F8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843DC-5775-4703-8696-ADABB14DB4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Origins of American Government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Continental Congress was unicameral (congress both legislative and executive branches)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Declaration of Independence</a:t>
            </a:r>
            <a:r>
              <a:rPr lang="en-US" dirty="0" smtClean="0"/>
              <a:t>- Largely the work of Thomas Jefferson—With its adoption the U.S. was born and 13 independent states were born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State Constitutions</a:t>
            </a:r>
            <a:r>
              <a:rPr lang="en-US" dirty="0" smtClean="0"/>
              <a:t>- Varied widely but shared common features (popular sovereignty, limited government, civil liberties and rights, separation of powers, and checks and balances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43- 47</a:t>
            </a:r>
          </a:p>
          <a:p>
            <a:r>
              <a:rPr lang="en-US" dirty="0" smtClean="0"/>
              <a:t>Answer Questions on page 47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Critical Period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15, 1777 (Maryland last to ratify in March 1781)</a:t>
            </a:r>
          </a:p>
          <a:p>
            <a:r>
              <a:rPr lang="en-US" dirty="0" smtClean="0"/>
              <a:t>Government- Congress (unicameral)—Each state chose a representative each year whatever way their legislature choose</a:t>
            </a:r>
          </a:p>
          <a:p>
            <a:r>
              <a:rPr lang="en-US" dirty="0" smtClean="0"/>
              <a:t>Each state had 1 vote (regardless of population)</a:t>
            </a:r>
          </a:p>
          <a:p>
            <a:r>
              <a:rPr lang="en-US" dirty="0" smtClean="0"/>
              <a:t>No Judicial branch created (committee’s from congress performed these tasks)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Congress---make peace/war, send ambassadors , make treaties, borrow money, set money system, establish post offices, build army/navy, settle state disputes</a:t>
            </a:r>
          </a:p>
          <a:p>
            <a:r>
              <a:rPr lang="en-US" dirty="0" smtClean="0"/>
              <a:t>State obligations---obey articles and acts of congress, provide funds and troops, treat citizens of other states fairly, full faith to proceedings in other states, allow open travel</a:t>
            </a:r>
          </a:p>
          <a:p>
            <a:r>
              <a:rPr lang="en-US" dirty="0" smtClean="0"/>
              <a:t>Weaknesses---Congress no power to TAX and regulate trade between states—only execute powers with blessing of 9 of 13 states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Critical Period-1780’s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did not trust each other—printed own money, taxed goods from other states, made deals with foreign countries---chaos erupted</a:t>
            </a:r>
          </a:p>
          <a:p>
            <a:r>
              <a:rPr lang="en-US" dirty="0" smtClean="0"/>
              <a:t>Need for stronger government- Maryland and Virginia met at Mt. Vernon and settled dispute—called for a joint meeting of all states</a:t>
            </a:r>
          </a:p>
          <a:p>
            <a:r>
              <a:rPr lang="en-US" dirty="0" smtClean="0"/>
              <a:t>Annapolis-  only 5 states sent delegates---Eventually met in Philadelphia in Feb. 1787 (constitutional convention)—originally change the articles, decided needed a new government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4/5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Creating the Constitution and Ratifying Constitution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Framers and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Virginia Plan</a:t>
            </a:r>
            <a:r>
              <a:rPr lang="en-US" dirty="0" smtClean="0"/>
              <a:t>- Called for government with 3 separate branches (judicial, legislative, and executive)—Congress bicameral (based on population)- house by vote and senate by appointment---Congress choose national executive and national judiciary</a:t>
            </a:r>
          </a:p>
          <a:p>
            <a:r>
              <a:rPr lang="en-US" b="1" dirty="0" smtClean="0"/>
              <a:t>New Jersey Plan</a:t>
            </a:r>
            <a:r>
              <a:rPr lang="en-US" dirty="0" smtClean="0"/>
              <a:t>- kept Congress unicameral (could tax). Big question was how to choose congress—by population or equality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Connecticut Compromise- Senate would be represented equally and House based on population</a:t>
            </a:r>
          </a:p>
          <a:p>
            <a:r>
              <a:rPr lang="en-US" dirty="0" smtClean="0"/>
              <a:t>3/5 Compromise– 3 out of 5 slaves could be counted in population, but they would have to pay taxes on them</a:t>
            </a:r>
          </a:p>
          <a:p>
            <a:r>
              <a:rPr lang="en-US" dirty="0" smtClean="0"/>
              <a:t>Commerce and Slave trade—Congress could not tax goods from any State and not interfere with slave trade for a period of 20 years</a:t>
            </a:r>
          </a:p>
          <a:p>
            <a:r>
              <a:rPr lang="en-US" dirty="0" smtClean="0"/>
              <a:t>Framers realized compromise was necessary, but were dedicated to popular sovereignty and limited government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Fight for 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Federalists (favored)—Anti-Federalists (opposed)</a:t>
            </a:r>
          </a:p>
          <a:p>
            <a:r>
              <a:rPr lang="en-US" dirty="0" smtClean="0"/>
              <a:t>Delaware first to ratify (Dec. 7, 1787)---by June 21, 1788 9 states had ratified.</a:t>
            </a:r>
          </a:p>
          <a:p>
            <a:r>
              <a:rPr lang="en-US" dirty="0" smtClean="0"/>
              <a:t>Virginia (Key state) followed on June 25</a:t>
            </a:r>
          </a:p>
          <a:p>
            <a:r>
              <a:rPr lang="en-US" dirty="0" smtClean="0"/>
              <a:t>New York—bitter struggle and key in trade and bringing together the New England States—ratified on July 26</a:t>
            </a:r>
          </a:p>
          <a:p>
            <a:r>
              <a:rPr lang="en-US" dirty="0" smtClean="0"/>
              <a:t>Ratified without N.C. and Rhode Island (later did)</a:t>
            </a:r>
          </a:p>
          <a:p>
            <a:r>
              <a:rPr lang="en-US" dirty="0" smtClean="0"/>
              <a:t>New York City (temporary capital)—Washington elected president and John Adams Vice President (choose </a:t>
            </a:r>
            <a:r>
              <a:rPr lang="en-US" smtClean="0"/>
              <a:t>by congress)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Political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 of Government- Colonists saw the need for an ordered government</a:t>
            </a:r>
          </a:p>
          <a:p>
            <a:pPr>
              <a:buNone/>
            </a:pPr>
            <a:r>
              <a:rPr lang="en-US" dirty="0" smtClean="0"/>
              <a:t>-The English also brought with them the idea of limited government and representative government</a:t>
            </a:r>
          </a:p>
          <a:p>
            <a:pPr>
              <a:buNone/>
            </a:pPr>
            <a:r>
              <a:rPr lang="en-US" dirty="0" smtClean="0"/>
              <a:t>-limited government- government limited in what they can do and every citizen has certain rights</a:t>
            </a:r>
          </a:p>
          <a:p>
            <a:pPr>
              <a:buNone/>
            </a:pPr>
            <a:r>
              <a:rPr lang="en-US" dirty="0" smtClean="0"/>
              <a:t>-representative government- government should serve the will of the people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Landmark English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Magna Carta</a:t>
            </a:r>
            <a:r>
              <a:rPr lang="en-US" dirty="0" smtClean="0"/>
              <a:t>- (Great Charter)- 1215- King John forced to sign, guaranteed rights such as trial by jury and due process of the law (originally only for upper class)</a:t>
            </a:r>
          </a:p>
          <a:p>
            <a:r>
              <a:rPr lang="en-US" u="sng" dirty="0" smtClean="0"/>
              <a:t>Petition of Right</a:t>
            </a:r>
            <a:r>
              <a:rPr lang="en-US" dirty="0" smtClean="0"/>
              <a:t>- 1628- Charles I forced to sign in order to receive tax money.  Limited King’s power- only punish if broke law of land, no military rule during peace time, homeowners did not have to shelter king’s troops</a:t>
            </a:r>
          </a:p>
          <a:p>
            <a:r>
              <a:rPr lang="en-US" u="sng" dirty="0" smtClean="0"/>
              <a:t>English Bill of Rights</a:t>
            </a:r>
            <a:r>
              <a:rPr lang="en-US" dirty="0" smtClean="0"/>
              <a:t>- 1689- William and Mary of Orange—prohibited standing army during peace, right to fair trial, free from cruel and unusual punishment</a:t>
            </a:r>
          </a:p>
          <a:p>
            <a:r>
              <a:rPr lang="en-US" dirty="0" smtClean="0"/>
              <a:t>Pg. 32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Thirteen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colony established as a charter (written grant of authority from the king).  King retained some government rights: over time 3 different types of colonies formed- Royal proprietary, and charter</a:t>
            </a:r>
          </a:p>
          <a:p>
            <a:r>
              <a:rPr lang="en-US" u="sng" dirty="0" smtClean="0"/>
              <a:t>Royal</a:t>
            </a:r>
            <a:r>
              <a:rPr lang="en-US" dirty="0" smtClean="0"/>
              <a:t>- Under direct control of the Crown—King appointed governor and council—laws passed had to be approved by the governor and the Crown</a:t>
            </a:r>
          </a:p>
          <a:p>
            <a:r>
              <a:rPr lang="en-US" u="sng" dirty="0" smtClean="0"/>
              <a:t>Proprietary</a:t>
            </a:r>
            <a:r>
              <a:rPr lang="en-US" dirty="0" smtClean="0"/>
              <a:t>- A proprietor given land by king and governed how ever the proprietor chose---Proprietor chose governor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Charter</a:t>
            </a:r>
            <a:r>
              <a:rPr lang="en-US" dirty="0" smtClean="0"/>
              <a:t>- G0vernors elected by the voting public (white, male, property owners).  Laws made by legislature and not subject to governor/Crown’s veto, judges appointed by legislature</a:t>
            </a:r>
          </a:p>
          <a:p>
            <a:endParaRPr lang="en-US" dirty="0" smtClean="0"/>
          </a:p>
          <a:p>
            <a:r>
              <a:rPr lang="en-US" dirty="0" smtClean="0"/>
              <a:t>Many believe Revolution would not have occurred if all colonies were granted similar rights as the charter colonies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Coming of Independence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British Colonial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1700’s- Central Government in London provided colonies defense, uniform monetary system, and common market for trade---beyond that mostly colonial rule</a:t>
            </a:r>
          </a:p>
          <a:p>
            <a:r>
              <a:rPr lang="en-US" dirty="0" smtClean="0"/>
              <a:t>Changed when 1760 under King George III- restricted trade and added </a:t>
            </a:r>
            <a:r>
              <a:rPr lang="en-US" smtClean="0"/>
              <a:t>new taxes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Colonial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Albany Plan</a:t>
            </a:r>
            <a:r>
              <a:rPr lang="en-US" dirty="0" smtClean="0"/>
              <a:t>- 1754- Ben Franklin proposed the creation of an annual congress of delegates from each colony. (raise military forces, make war/peace, regulate trade, tax, and collect custom duties (tax on imports)—ahead of time and rejected by colonies and Crown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Stamp Act Congress</a:t>
            </a:r>
            <a:r>
              <a:rPr lang="en-US" dirty="0" smtClean="0"/>
              <a:t>- Britain taxing documents/ opposed by colonies.  Sent Declaration of Rights and Grievances to King. King repealed act but passed others.  Resentment grew leading to Boston Massacre and Boston Tea Party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Unity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Continental Congress</a:t>
            </a:r>
            <a:r>
              <a:rPr lang="en-US" dirty="0" smtClean="0"/>
              <a:t>- 1774- Response to troubles in Boston.  Delegates met in Philly and send a Declaration of Rights to King George III—called for a refusal of trade with England until taxes and trade regulations repealed (all 13 colonies gave support)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Second Continental Congress</a:t>
            </a:r>
            <a:r>
              <a:rPr lang="en-US" dirty="0" smtClean="0"/>
              <a:t>- 1775- Revolution had began—Led by John Hancock—The Continental Army was formed—George Washington Commander-in-chief</a:t>
            </a:r>
          </a:p>
          <a:p>
            <a:pPr>
              <a:buNone/>
            </a:pPr>
            <a:r>
              <a:rPr lang="en-US" dirty="0" smtClean="0"/>
              <a:t>- Served as our first government from the adoption of the Declaration of Independence (July 1776) through the Articles of Confederation (March 1781)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18649</TotalTime>
  <Words>1070</Words>
  <Application>Microsoft Office PowerPoint</Application>
  <PresentationFormat>On-screen Show (4:3)</PresentationFormat>
  <Paragraphs>102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Flow</vt:lpstr>
      <vt:lpstr>Chapter 2</vt:lpstr>
      <vt:lpstr>Our Political Beginnings</vt:lpstr>
      <vt:lpstr>Landmark English Documents</vt:lpstr>
      <vt:lpstr>Thirteen Colonies</vt:lpstr>
      <vt:lpstr>Continued…</vt:lpstr>
      <vt:lpstr>Section 2</vt:lpstr>
      <vt:lpstr>British Colonial Policies</vt:lpstr>
      <vt:lpstr>Colonial Unity</vt:lpstr>
      <vt:lpstr>Unity Continued…</vt:lpstr>
      <vt:lpstr>Continued…</vt:lpstr>
      <vt:lpstr>Declaration of Independence</vt:lpstr>
      <vt:lpstr>Section 3</vt:lpstr>
      <vt:lpstr>Articles of Confederation</vt:lpstr>
      <vt:lpstr> Powers</vt:lpstr>
      <vt:lpstr>Critical Period-1780’s</vt:lpstr>
      <vt:lpstr>Section 4/5</vt:lpstr>
      <vt:lpstr>Framers and Plans</vt:lpstr>
      <vt:lpstr>Compromise</vt:lpstr>
      <vt:lpstr>Fight for Ratification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Cindie Trevillian</dc:creator>
  <cp:lastModifiedBy>Windows User</cp:lastModifiedBy>
  <cp:revision>119</cp:revision>
  <dcterms:created xsi:type="dcterms:W3CDTF">2011-07-22T19:08:21Z</dcterms:created>
  <dcterms:modified xsi:type="dcterms:W3CDTF">2015-06-02T17:54:40Z</dcterms:modified>
</cp:coreProperties>
</file>